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"/>
  </p:notesMasterIdLst>
  <p:handoutMasterIdLst>
    <p:handoutMasterId r:id="rId5"/>
  </p:handoutMasterIdLst>
  <p:sldIdLst>
    <p:sldId id="284" r:id="rId3"/>
  </p:sldIdLst>
  <p:sldSz cx="9144000" cy="6858000" type="screen4x3"/>
  <p:notesSz cx="6807200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E609-4741-446E-ACDC-B0DCB9987D74}" type="datetimeFigureOut">
              <a:rPr lang="pl-PL" smtClean="0"/>
              <a:t>2018-07-05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A6E06-59E4-4AB6-B256-84E1F291E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92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9343-A75C-4D80-AE50-682A0CB4BF05}" type="datetimeFigureOut">
              <a:rPr lang="pl-PL" smtClean="0"/>
              <a:t>2018-07-05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0495C-18BC-43FC-932D-B89423411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3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/>
              <a:t>OPTION 1 FOR THE FIRST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D2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628650"/>
            <a:ext cx="19526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1"/>
          <p:cNvSpPr txBox="1"/>
          <p:nvPr userDrawn="1"/>
        </p:nvSpPr>
        <p:spPr>
          <a:xfrm>
            <a:off x="0" y="3255963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ea typeface="Neutraface 2 Display Titling" charset="-18"/>
                <a:cs typeface="Neutraface 2 Display Titling" charset="-18"/>
              </a:rPr>
              <a:t>Międzynarodowy Instytut Biologii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ea typeface="Neutraface 2 Display Titling" charset="-18"/>
                <a:cs typeface="Neutraface 2 Display Titling" charset="-18"/>
              </a:rPr>
              <a:t>Molekularnej i Komórkowej w Warszawie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ea typeface="Neutraface 2 Display Titling" charset="-18"/>
                <a:cs typeface="Neutraface 2 Display Titling" charset="-18"/>
              </a:rPr>
              <a:t>MIBMiK</a:t>
            </a:r>
          </a:p>
        </p:txBody>
      </p:sp>
      <p:sp>
        <p:nvSpPr>
          <p:cNvPr id="4" name="TextBox 12"/>
          <p:cNvSpPr txBox="1"/>
          <p:nvPr userDrawn="1"/>
        </p:nvSpPr>
        <p:spPr>
          <a:xfrm>
            <a:off x="0" y="4672013"/>
            <a:ext cx="91440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2400" smtClean="0">
                <a:solidFill>
                  <a:srgbClr val="FFFFFF"/>
                </a:solidFill>
              </a:rPr>
              <a:t>www.iimcb.gov.pl</a:t>
            </a:r>
          </a:p>
        </p:txBody>
      </p:sp>
      <p:cxnSp>
        <p:nvCxnSpPr>
          <p:cNvPr id="5" name="Straight Connector 13"/>
          <p:cNvCxnSpPr/>
          <p:nvPr userDrawn="1"/>
        </p:nvCxnSpPr>
        <p:spPr>
          <a:xfrm>
            <a:off x="569913" y="4667250"/>
            <a:ext cx="80137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20522" b="778"/>
          <a:stretch/>
        </p:blipFill>
        <p:spPr bwMode="auto">
          <a:xfrm>
            <a:off x="0" y="-27385"/>
            <a:ext cx="9143999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1189037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dfilipek\Desktop\IIMCB VISUAL IDENTITY\IIMCB logo\IIMCB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50" y="12701"/>
            <a:ext cx="780306" cy="7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4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1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848"/>
            <a:ext cx="3250704" cy="112781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864848"/>
            <a:ext cx="4906888" cy="52613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69307"/>
            <a:ext cx="3250704" cy="405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9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4435"/>
            <a:ext cx="5486400" cy="37531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4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1189037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78050"/>
            <a:ext cx="8229600" cy="394811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oliniowy 7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52538"/>
            <a:ext cx="2057400" cy="5173625"/>
          </a:xfrm>
        </p:spPr>
        <p:txBody>
          <a:bodyPr vert="eaVert"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2538"/>
            <a:ext cx="6019800" cy="51736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oliniowy 7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5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630616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583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406900"/>
            <a:ext cx="77768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43608" y="2906713"/>
            <a:ext cx="77768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12154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6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27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D2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2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88024" y="1535113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88024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72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3025"/>
            <a:ext cx="8219256" cy="7159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714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97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331236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435100"/>
            <a:ext cx="331236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0784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0617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323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7544" y="274638"/>
            <a:ext cx="6009456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7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D2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383"/>
            <a:ext cx="7772400" cy="1761075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FFFFF"/>
                </a:solidFill>
                <a:latin typeface="+mj-lt"/>
                <a:cs typeface="Neutraface 2 Text Demi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9417"/>
            <a:ext cx="6400800" cy="136880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1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1D2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569913" y="3468688"/>
            <a:ext cx="80137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ot1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r="6544"/>
          <a:stretch>
            <a:fillRect/>
          </a:stretch>
        </p:blipFill>
        <p:spPr bwMode="auto">
          <a:xfrm>
            <a:off x="0" y="4652963"/>
            <a:ext cx="91440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5393"/>
            <a:ext cx="7772400" cy="2417961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8313"/>
            <a:ext cx="6400800" cy="985411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D2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l">
              <a:defRPr sz="3200" b="0" i="0" cap="all">
                <a:solidFill>
                  <a:schemeClr val="bg1"/>
                </a:solidFill>
                <a:latin typeface="+mj-lt"/>
                <a:cs typeface="Neutraface 2 Text Bold"/>
              </a:defRPr>
            </a:lvl1pPr>
          </a:lstStyle>
          <a:p>
            <a:r>
              <a:rPr lang="en-US" dirty="0" err="1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Kliknij, aby edytować style wzorca tekstu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2297"/>
            <a:ext cx="19526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3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90588"/>
            <a:ext cx="8252196" cy="1189037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178704"/>
            <a:ext cx="8229600" cy="40511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90588"/>
            <a:ext cx="8252196" cy="1189037"/>
          </a:xfrm>
        </p:spPr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178704"/>
            <a:ext cx="8229600" cy="40511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890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258816" cy="40932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060848"/>
            <a:ext cx="3898776" cy="40932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6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filipek\Documents\Daria - dokumenty\zdjęcia\zdjęcia_M.Bazała_Raport 2013\D3S_6115 kopia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22075" r="6992" b="3486"/>
          <a:stretch/>
        </p:blipFill>
        <p:spPr bwMode="auto">
          <a:xfrm>
            <a:off x="395536" y="0"/>
            <a:ext cx="8748464" cy="548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118903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0007"/>
            <a:ext cx="4258816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0461"/>
            <a:ext cx="4258816" cy="32357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2160007"/>
            <a:ext cx="3898776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890461"/>
            <a:ext cx="3898776" cy="32357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82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Łącznik prostoliniowy 10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rgbClr val="1D23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6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90588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Click to edit Master title style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8050"/>
            <a:ext cx="82296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Click to edit Master text styles</a:t>
            </a:r>
          </a:p>
          <a:p>
            <a:pPr lvl="1"/>
            <a:r>
              <a:rPr lang="pl-PL" altLang="pl-PL" smtClean="0"/>
              <a:t>Second level</a:t>
            </a:r>
          </a:p>
          <a:p>
            <a:pPr lvl="2"/>
            <a:r>
              <a:rPr lang="pl-PL" altLang="pl-PL" smtClean="0"/>
              <a:t>Third level</a:t>
            </a:r>
          </a:p>
          <a:p>
            <a:pPr lvl="3"/>
            <a:r>
              <a:rPr lang="pl-PL" altLang="pl-PL" smtClean="0"/>
              <a:t>Fourth level</a:t>
            </a:r>
          </a:p>
          <a:p>
            <a:pPr lvl="4"/>
            <a:r>
              <a:rPr lang="pl-PL" altLang="pl-PL" smtClean="0"/>
              <a:t>Fifth level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3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D2355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DC578712-2A01-4735-B54F-2E6040929D5F}" type="datetime1">
              <a:rPr lang="pl-PL"/>
              <a:pPr defTabSz="457200">
                <a:defRPr/>
              </a:pPr>
              <a:t>2018-07-05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6113" y="6356350"/>
            <a:ext cx="5583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1D23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International Institute of Molecular and Cell Biology in Warsaw IIMCB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7500" y="6356350"/>
            <a:ext cx="74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D2355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EE33B9E4-B404-4B9E-A134-49FF5C29FEEE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8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D2355"/>
          </a:solidFill>
          <a:latin typeface="Calibri" pitchFamily="34" charset="0"/>
          <a:ea typeface="Neutraface 2 Text Demi" charset="-18"/>
          <a:cs typeface="Neutraface 2 Text Dem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1D2355"/>
          </a:solidFill>
          <a:latin typeface="Calibri" pitchFamily="34" charset="0"/>
          <a:ea typeface="Neutraface 2 Text Demi" charset="-18"/>
          <a:cs typeface="Neutraface 2 Text Demi" charset="-1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Calibri Light"/>
          <a:ea typeface="Calibri Light" charset="-18"/>
          <a:cs typeface="Calibri 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 Light"/>
          <a:ea typeface="Calibri Light" charset="-18"/>
          <a:cs typeface="Calibri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Calibri Light"/>
          <a:ea typeface="Calibri Light" charset="-18"/>
          <a:cs typeface="Calibri Light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Calibri Light"/>
          <a:ea typeface="Calibri Light" charset="-18"/>
          <a:cs typeface="Calibri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/>
          <a:ea typeface="Calibri Light" charset="-18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7584" y="73025"/>
            <a:ext cx="785921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9" name="Łącznik prostoliniowy 8"/>
          <p:cNvCxnSpPr/>
          <p:nvPr userDrawn="1"/>
        </p:nvCxnSpPr>
        <p:spPr>
          <a:xfrm>
            <a:off x="457200" y="890588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filipek\Downloads\IIMCB VISUAL IDENTITY\IIMCB logo\IIMCB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96" y="34394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filipek\Desktop\ERA Chairs H2020\IIMCB_Pant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877736"/>
            <a:ext cx="8784976" cy="87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920"/>
            <a:ext cx="1224136" cy="122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807641" y="1373867"/>
            <a:ext cx="3996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OPEN POSITION</a:t>
            </a:r>
            <a:endParaRPr lang="pl-PL" sz="44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396956" y="2165955"/>
            <a:ext cx="4695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at</a:t>
            </a:r>
            <a:r>
              <a:rPr lang="pl-PL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the International </a:t>
            </a:r>
            <a:r>
              <a:rPr lang="pl-PL" sz="2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Institute</a:t>
            </a:r>
            <a:endParaRPr lang="pl-PL" sz="2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of </a:t>
            </a:r>
            <a:r>
              <a:rPr lang="pl-PL" sz="2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Molecular</a:t>
            </a:r>
            <a:r>
              <a:rPr lang="pl-PL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and Cell </a:t>
            </a:r>
            <a:r>
              <a:rPr lang="pl-PL" sz="2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Biology</a:t>
            </a:r>
            <a:r>
              <a:rPr lang="pl-PL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in </a:t>
            </a:r>
            <a:r>
              <a:rPr lang="pl-PL" sz="2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Warsaw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84841" y="3462099"/>
            <a:ext cx="5566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ERA </a:t>
            </a:r>
            <a:r>
              <a:rPr lang="pl-PL" sz="4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Chairs</a:t>
            </a:r>
            <a:r>
              <a:rPr lang="pl-PL" sz="4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Group</a:t>
            </a:r>
            <a:r>
              <a:rPr lang="pl-PL" sz="4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Leader</a:t>
            </a:r>
            <a:endParaRPr lang="pl-PL" sz="4400" dirty="0"/>
          </a:p>
        </p:txBody>
      </p:sp>
      <p:cxnSp>
        <p:nvCxnSpPr>
          <p:cNvPr id="15" name="Straight Connector 8"/>
          <p:cNvCxnSpPr/>
          <p:nvPr/>
        </p:nvCxnSpPr>
        <p:spPr>
          <a:xfrm>
            <a:off x="2007134" y="4470211"/>
            <a:ext cx="556690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203848" y="4686235"/>
            <a:ext cx="3354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APPLICATION DEADLINE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OCTOBER 31, 2018</a:t>
            </a:r>
            <a:endParaRPr lang="pl-PL" sz="2400" dirty="0"/>
          </a:p>
        </p:txBody>
      </p:sp>
      <p:cxnSp>
        <p:nvCxnSpPr>
          <p:cNvPr id="24" name="Straight Connector 8"/>
          <p:cNvCxnSpPr/>
          <p:nvPr/>
        </p:nvCxnSpPr>
        <p:spPr>
          <a:xfrm>
            <a:off x="2029427" y="3258528"/>
            <a:ext cx="556690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dfilipek\Desktop\ERA Chairs H2020\Icon_tuerkis_Angebot 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11">
            <a:off x="2535388" y="4633223"/>
            <a:ext cx="863499" cy="8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207297" y="5693186"/>
            <a:ext cx="3308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Job </a:t>
            </a:r>
            <a:r>
              <a:rPr lang="pl-PL" sz="2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offer</a:t>
            </a:r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at</a:t>
            </a:r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www.iimcb.gov.pl</a:t>
            </a:r>
            <a:endParaRPr lang="pl-PL" sz="2000" dirty="0">
              <a:latin typeface="Californian FB" panose="0207040306080B030204" pitchFamily="18" charset="0"/>
            </a:endParaRPr>
          </a:p>
        </p:txBody>
      </p:sp>
      <p:pic>
        <p:nvPicPr>
          <p:cNvPr id="1027" name="Picture 3" descr="C:\Users\dfilipek\Desktop\IIMCB VISUAL IDENTITY\HR EXCELLENCE logo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7589"/>
            <a:ext cx="1656184" cy="1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33</Words>
  <Application>Microsoft Office PowerPoint</Application>
  <PresentationFormat>Pokaz na ekranie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3" baseType="lpstr">
      <vt:lpstr>1_Office Theme</vt:lpstr>
      <vt:lpstr>Projekt niestandardowy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Daria Filipek</dc:creator>
  <cp:lastModifiedBy>Dorota Libiszowska</cp:lastModifiedBy>
  <cp:revision>66</cp:revision>
  <cp:lastPrinted>2017-11-16T07:38:16Z</cp:lastPrinted>
  <dcterms:created xsi:type="dcterms:W3CDTF">2015-10-22T08:05:14Z</dcterms:created>
  <dcterms:modified xsi:type="dcterms:W3CDTF">2018-07-05T12:37:13Z</dcterms:modified>
</cp:coreProperties>
</file>